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315200" cy="9601200"/>
  <p:notesSz cx="7010400" cy="9296400"/>
  <p:defaultTextStyle>
    <a:defPPr>
      <a:defRPr lang="en-US"/>
    </a:defPPr>
    <a:lvl1pPr marL="0" algn="l" defTabSz="966612" rtl="0" eaLnBrk="1" latinLnBrk="0" hangingPunct="1">
      <a:defRPr sz="1900" kern="1200">
        <a:solidFill>
          <a:schemeClr val="tx1"/>
        </a:solidFill>
        <a:latin typeface="+mn-lt"/>
        <a:ea typeface="+mn-ea"/>
        <a:cs typeface="+mn-cs"/>
      </a:defRPr>
    </a:lvl1pPr>
    <a:lvl2pPr marL="483306" algn="l" defTabSz="966612" rtl="0" eaLnBrk="1" latinLnBrk="0" hangingPunct="1">
      <a:defRPr sz="1900" kern="1200">
        <a:solidFill>
          <a:schemeClr val="tx1"/>
        </a:solidFill>
        <a:latin typeface="+mn-lt"/>
        <a:ea typeface="+mn-ea"/>
        <a:cs typeface="+mn-cs"/>
      </a:defRPr>
    </a:lvl2pPr>
    <a:lvl3pPr marL="966612" algn="l" defTabSz="966612" rtl="0" eaLnBrk="1" latinLnBrk="0" hangingPunct="1">
      <a:defRPr sz="1900" kern="1200">
        <a:solidFill>
          <a:schemeClr val="tx1"/>
        </a:solidFill>
        <a:latin typeface="+mn-lt"/>
        <a:ea typeface="+mn-ea"/>
        <a:cs typeface="+mn-cs"/>
      </a:defRPr>
    </a:lvl3pPr>
    <a:lvl4pPr marL="1449918" algn="l" defTabSz="966612" rtl="0" eaLnBrk="1" latinLnBrk="0" hangingPunct="1">
      <a:defRPr sz="1900" kern="1200">
        <a:solidFill>
          <a:schemeClr val="tx1"/>
        </a:solidFill>
        <a:latin typeface="+mn-lt"/>
        <a:ea typeface="+mn-ea"/>
        <a:cs typeface="+mn-cs"/>
      </a:defRPr>
    </a:lvl4pPr>
    <a:lvl5pPr marL="1933224" algn="l" defTabSz="966612" rtl="0" eaLnBrk="1" latinLnBrk="0" hangingPunct="1">
      <a:defRPr sz="1900" kern="1200">
        <a:solidFill>
          <a:schemeClr val="tx1"/>
        </a:solidFill>
        <a:latin typeface="+mn-lt"/>
        <a:ea typeface="+mn-ea"/>
        <a:cs typeface="+mn-cs"/>
      </a:defRPr>
    </a:lvl5pPr>
    <a:lvl6pPr marL="2416531" algn="l" defTabSz="966612" rtl="0" eaLnBrk="1" latinLnBrk="0" hangingPunct="1">
      <a:defRPr sz="1900" kern="1200">
        <a:solidFill>
          <a:schemeClr val="tx1"/>
        </a:solidFill>
        <a:latin typeface="+mn-lt"/>
        <a:ea typeface="+mn-ea"/>
        <a:cs typeface="+mn-cs"/>
      </a:defRPr>
    </a:lvl6pPr>
    <a:lvl7pPr marL="2899837" algn="l" defTabSz="966612" rtl="0" eaLnBrk="1" latinLnBrk="0" hangingPunct="1">
      <a:defRPr sz="1900" kern="1200">
        <a:solidFill>
          <a:schemeClr val="tx1"/>
        </a:solidFill>
        <a:latin typeface="+mn-lt"/>
        <a:ea typeface="+mn-ea"/>
        <a:cs typeface="+mn-cs"/>
      </a:defRPr>
    </a:lvl7pPr>
    <a:lvl8pPr marL="3383143" algn="l" defTabSz="966612" rtl="0" eaLnBrk="1" latinLnBrk="0" hangingPunct="1">
      <a:defRPr sz="1900" kern="1200">
        <a:solidFill>
          <a:schemeClr val="tx1"/>
        </a:solidFill>
        <a:latin typeface="+mn-lt"/>
        <a:ea typeface="+mn-ea"/>
        <a:cs typeface="+mn-cs"/>
      </a:defRPr>
    </a:lvl8pPr>
    <a:lvl9pPr marL="3866449" algn="l" defTabSz="966612"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9"/>
    <a:srgbClr val="C56A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10" d="100"/>
          <a:sy n="110" d="100"/>
        </p:scale>
        <p:origin x="2274" y="78"/>
      </p:cViewPr>
      <p:guideLst>
        <p:guide orient="horz" pos="3024"/>
        <p:guide pos="23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5957BD8-037D-4965-8A94-D210477C78DD}" type="datetimeFigureOut">
              <a:rPr lang="en-US" smtClean="0"/>
              <a:t>10/19/2018</a:t>
            </a:fld>
            <a:endParaRPr lang="en-US"/>
          </a:p>
        </p:txBody>
      </p:sp>
      <p:sp>
        <p:nvSpPr>
          <p:cNvPr id="4" name="Slide Image Placeholder 3"/>
          <p:cNvSpPr>
            <a:spLocks noGrp="1" noRot="1" noChangeAspect="1"/>
          </p:cNvSpPr>
          <p:nvPr>
            <p:ph type="sldImg" idx="2"/>
          </p:nvPr>
        </p:nvSpPr>
        <p:spPr>
          <a:xfrm>
            <a:off x="2176463" y="696913"/>
            <a:ext cx="2657475"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308753C-0B79-420F-8391-B2AFC97E8519}" type="slidenum">
              <a:rPr lang="en-US" smtClean="0"/>
              <a:t>‹#›</a:t>
            </a:fld>
            <a:endParaRPr lang="en-US"/>
          </a:p>
        </p:txBody>
      </p:sp>
    </p:spTree>
    <p:extLst>
      <p:ext uri="{BB962C8B-B14F-4D97-AF65-F5344CB8AC3E}">
        <p14:creationId xmlns:p14="http://schemas.microsoft.com/office/powerpoint/2010/main" val="3583185632"/>
      </p:ext>
    </p:extLst>
  </p:cSld>
  <p:clrMap bg1="lt1" tx1="dk1" bg2="lt2" tx2="dk2" accent1="accent1" accent2="accent2" accent3="accent3" accent4="accent4" accent5="accent5" accent6="accent6" hlink="hlink" folHlink="folHlink"/>
  <p:notesStyle>
    <a:lvl1pPr marL="0" algn="l" defTabSz="966612" rtl="0" eaLnBrk="1" latinLnBrk="0" hangingPunct="1">
      <a:defRPr sz="1300" kern="1200">
        <a:solidFill>
          <a:schemeClr val="tx1"/>
        </a:solidFill>
        <a:latin typeface="+mn-lt"/>
        <a:ea typeface="+mn-ea"/>
        <a:cs typeface="+mn-cs"/>
      </a:defRPr>
    </a:lvl1pPr>
    <a:lvl2pPr marL="483306" algn="l" defTabSz="966612" rtl="0" eaLnBrk="1" latinLnBrk="0" hangingPunct="1">
      <a:defRPr sz="1300" kern="1200">
        <a:solidFill>
          <a:schemeClr val="tx1"/>
        </a:solidFill>
        <a:latin typeface="+mn-lt"/>
        <a:ea typeface="+mn-ea"/>
        <a:cs typeface="+mn-cs"/>
      </a:defRPr>
    </a:lvl2pPr>
    <a:lvl3pPr marL="966612" algn="l" defTabSz="966612" rtl="0" eaLnBrk="1" latinLnBrk="0" hangingPunct="1">
      <a:defRPr sz="1300" kern="1200">
        <a:solidFill>
          <a:schemeClr val="tx1"/>
        </a:solidFill>
        <a:latin typeface="+mn-lt"/>
        <a:ea typeface="+mn-ea"/>
        <a:cs typeface="+mn-cs"/>
      </a:defRPr>
    </a:lvl3pPr>
    <a:lvl4pPr marL="1449918" algn="l" defTabSz="966612" rtl="0" eaLnBrk="1" latinLnBrk="0" hangingPunct="1">
      <a:defRPr sz="1300" kern="1200">
        <a:solidFill>
          <a:schemeClr val="tx1"/>
        </a:solidFill>
        <a:latin typeface="+mn-lt"/>
        <a:ea typeface="+mn-ea"/>
        <a:cs typeface="+mn-cs"/>
      </a:defRPr>
    </a:lvl4pPr>
    <a:lvl5pPr marL="1933224" algn="l" defTabSz="966612" rtl="0" eaLnBrk="1" latinLnBrk="0" hangingPunct="1">
      <a:defRPr sz="1300" kern="1200">
        <a:solidFill>
          <a:schemeClr val="tx1"/>
        </a:solidFill>
        <a:latin typeface="+mn-lt"/>
        <a:ea typeface="+mn-ea"/>
        <a:cs typeface="+mn-cs"/>
      </a:defRPr>
    </a:lvl5pPr>
    <a:lvl6pPr marL="2416531" algn="l" defTabSz="966612" rtl="0" eaLnBrk="1" latinLnBrk="0" hangingPunct="1">
      <a:defRPr sz="1300" kern="1200">
        <a:solidFill>
          <a:schemeClr val="tx1"/>
        </a:solidFill>
        <a:latin typeface="+mn-lt"/>
        <a:ea typeface="+mn-ea"/>
        <a:cs typeface="+mn-cs"/>
      </a:defRPr>
    </a:lvl6pPr>
    <a:lvl7pPr marL="2899837" algn="l" defTabSz="966612" rtl="0" eaLnBrk="1" latinLnBrk="0" hangingPunct="1">
      <a:defRPr sz="1300" kern="1200">
        <a:solidFill>
          <a:schemeClr val="tx1"/>
        </a:solidFill>
        <a:latin typeface="+mn-lt"/>
        <a:ea typeface="+mn-ea"/>
        <a:cs typeface="+mn-cs"/>
      </a:defRPr>
    </a:lvl7pPr>
    <a:lvl8pPr marL="3383143" algn="l" defTabSz="966612" rtl="0" eaLnBrk="1" latinLnBrk="0" hangingPunct="1">
      <a:defRPr sz="1300" kern="1200">
        <a:solidFill>
          <a:schemeClr val="tx1"/>
        </a:solidFill>
        <a:latin typeface="+mn-lt"/>
        <a:ea typeface="+mn-ea"/>
        <a:cs typeface="+mn-cs"/>
      </a:defRPr>
    </a:lvl8pPr>
    <a:lvl9pPr marL="3866449" algn="l" defTabSz="96661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6463" y="696913"/>
            <a:ext cx="265747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08753C-0B79-420F-8391-B2AFC97E8519}" type="slidenum">
              <a:rPr lang="en-US" smtClean="0"/>
              <a:t>1</a:t>
            </a:fld>
            <a:endParaRPr lang="en-US"/>
          </a:p>
        </p:txBody>
      </p:sp>
    </p:spTree>
    <p:extLst>
      <p:ext uri="{BB962C8B-B14F-4D97-AF65-F5344CB8AC3E}">
        <p14:creationId xmlns:p14="http://schemas.microsoft.com/office/powerpoint/2010/main" val="2934984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2982597"/>
            <a:ext cx="6217920" cy="2058035"/>
          </a:xfrm>
          <a:prstGeom prst="rect">
            <a:avLst/>
          </a:prstGeom>
        </p:spPr>
        <p:txBody>
          <a:bodyPr lIns="96661" tIns="48331" rIns="96661" bIns="48331"/>
          <a:lstStyle/>
          <a:p>
            <a:r>
              <a:rPr lang="en-US" smtClean="0"/>
              <a:t>Click to edit Master title style</a:t>
            </a:r>
            <a:endParaRPr lang="en-US"/>
          </a:p>
        </p:txBody>
      </p:sp>
      <p:sp>
        <p:nvSpPr>
          <p:cNvPr id="3" name="Subtitle 2"/>
          <p:cNvSpPr>
            <a:spLocks noGrp="1"/>
          </p:cNvSpPr>
          <p:nvPr>
            <p:ph type="subTitle" idx="1"/>
          </p:nvPr>
        </p:nvSpPr>
        <p:spPr>
          <a:xfrm>
            <a:off x="1097280" y="5440680"/>
            <a:ext cx="5120640" cy="2453640"/>
          </a:xfrm>
        </p:spPr>
        <p:txBody>
          <a:bodyPr/>
          <a:lstStyle>
            <a:lvl1pPr marL="0" indent="0" algn="ctr">
              <a:buNone/>
              <a:defRPr>
                <a:solidFill>
                  <a:schemeClr val="tx1">
                    <a:tint val="75000"/>
                  </a:schemeClr>
                </a:solidFill>
              </a:defRPr>
            </a:lvl1pPr>
            <a:lvl2pPr marL="483306" indent="0" algn="ctr">
              <a:buNone/>
              <a:defRPr>
                <a:solidFill>
                  <a:schemeClr val="tx1">
                    <a:tint val="75000"/>
                  </a:schemeClr>
                </a:solidFill>
              </a:defRPr>
            </a:lvl2pPr>
            <a:lvl3pPr marL="966612" indent="0" algn="ctr">
              <a:buNone/>
              <a:defRPr>
                <a:solidFill>
                  <a:schemeClr val="tx1">
                    <a:tint val="75000"/>
                  </a:schemeClr>
                </a:solidFill>
              </a:defRPr>
            </a:lvl3pPr>
            <a:lvl4pPr marL="1449918" indent="0" algn="ctr">
              <a:buNone/>
              <a:defRPr>
                <a:solidFill>
                  <a:schemeClr val="tx1">
                    <a:tint val="75000"/>
                  </a:schemeClr>
                </a:solidFill>
              </a:defRPr>
            </a:lvl4pPr>
            <a:lvl5pPr marL="1933224" indent="0" algn="ctr">
              <a:buNone/>
              <a:defRPr>
                <a:solidFill>
                  <a:schemeClr val="tx1">
                    <a:tint val="75000"/>
                  </a:schemeClr>
                </a:solidFill>
              </a:defRPr>
            </a:lvl5pPr>
            <a:lvl6pPr marL="2416531" indent="0" algn="ctr">
              <a:buNone/>
              <a:defRPr>
                <a:solidFill>
                  <a:schemeClr val="tx1">
                    <a:tint val="75000"/>
                  </a:schemeClr>
                </a:solidFill>
              </a:defRPr>
            </a:lvl6pPr>
            <a:lvl7pPr marL="2899837" indent="0" algn="ctr">
              <a:buNone/>
              <a:defRPr>
                <a:solidFill>
                  <a:schemeClr val="tx1">
                    <a:tint val="75000"/>
                  </a:schemeClr>
                </a:solidFill>
              </a:defRPr>
            </a:lvl7pPr>
            <a:lvl8pPr marL="3383143" indent="0" algn="ctr">
              <a:buNone/>
              <a:defRPr>
                <a:solidFill>
                  <a:schemeClr val="tx1">
                    <a:tint val="75000"/>
                  </a:schemeClr>
                </a:solidFill>
              </a:defRPr>
            </a:lvl8pPr>
            <a:lvl9pPr marL="386644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5" name="Footer Placeholder 4"/>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6" name="Slide Number Placeholder 5"/>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1884119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65760" y="384493"/>
            <a:ext cx="6583680" cy="1600200"/>
          </a:xfrm>
          <a:prstGeom prst="rect">
            <a:avLst/>
          </a:prstGeom>
        </p:spPr>
        <p:txBody>
          <a:bodyPr lIns="96661" tIns="48331" rIns="96661" bIns="48331"/>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5" name="Footer Placeholder 4"/>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6" name="Slide Number Placeholder 5"/>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3784326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977639" y="513399"/>
            <a:ext cx="1234441" cy="10921365"/>
          </a:xfrm>
          <a:prstGeom prst="rect">
            <a:avLst/>
          </a:prstGeom>
        </p:spPr>
        <p:txBody>
          <a:bodyPr vert="eaVert" lIns="96661" tIns="48331" rIns="96661" bIns="48331"/>
          <a:lstStyle/>
          <a:p>
            <a:r>
              <a:rPr lang="en-US" smtClean="0"/>
              <a:t>Click to edit Master title style</a:t>
            </a:r>
            <a:endParaRPr lang="en-US"/>
          </a:p>
        </p:txBody>
      </p:sp>
      <p:sp>
        <p:nvSpPr>
          <p:cNvPr id="3" name="Vertical Text Placeholder 2"/>
          <p:cNvSpPr>
            <a:spLocks noGrp="1"/>
          </p:cNvSpPr>
          <p:nvPr>
            <p:ph type="body" orient="vert" idx="1"/>
          </p:nvPr>
        </p:nvSpPr>
        <p:spPr>
          <a:xfrm>
            <a:off x="274320" y="513399"/>
            <a:ext cx="3581401" cy="109213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5" name="Footer Placeholder 4"/>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6" name="Slide Number Placeholder 5"/>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1124075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5760" y="384493"/>
            <a:ext cx="6583680" cy="1600200"/>
          </a:xfrm>
          <a:prstGeom prst="rect">
            <a:avLst/>
          </a:prstGeom>
        </p:spPr>
        <p:txBody>
          <a:bodyPr lIns="96661" tIns="48331" rIns="96661" bIns="48331"/>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5" name="Footer Placeholder 4"/>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6" name="Slide Number Placeholder 5"/>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2731573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1" y="6169660"/>
            <a:ext cx="6217920" cy="1906905"/>
          </a:xfrm>
          <a:prstGeom prst="rect">
            <a:avLst/>
          </a:prstGeom>
        </p:spPr>
        <p:txBody>
          <a:bodyPr lIns="96661" tIns="48331" rIns="96661" bIns="48331"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577851" y="4069400"/>
            <a:ext cx="6217920" cy="2100261"/>
          </a:xfrm>
        </p:spPr>
        <p:txBody>
          <a:bodyPr anchor="b"/>
          <a:lstStyle>
            <a:lvl1pPr marL="0" indent="0">
              <a:buNone/>
              <a:defRPr sz="2100">
                <a:solidFill>
                  <a:schemeClr val="tx1">
                    <a:tint val="75000"/>
                  </a:schemeClr>
                </a:solidFill>
              </a:defRPr>
            </a:lvl1pPr>
            <a:lvl2pPr marL="483306" indent="0">
              <a:buNone/>
              <a:defRPr sz="1900">
                <a:solidFill>
                  <a:schemeClr val="tx1">
                    <a:tint val="75000"/>
                  </a:schemeClr>
                </a:solidFill>
              </a:defRPr>
            </a:lvl2pPr>
            <a:lvl3pPr marL="966612" indent="0">
              <a:buNone/>
              <a:defRPr sz="1700">
                <a:solidFill>
                  <a:schemeClr val="tx1">
                    <a:tint val="75000"/>
                  </a:schemeClr>
                </a:solidFill>
              </a:defRPr>
            </a:lvl3pPr>
            <a:lvl4pPr marL="1449918" indent="0">
              <a:buNone/>
              <a:defRPr sz="1500">
                <a:solidFill>
                  <a:schemeClr val="tx1">
                    <a:tint val="75000"/>
                  </a:schemeClr>
                </a:solidFill>
              </a:defRPr>
            </a:lvl4pPr>
            <a:lvl5pPr marL="1933224" indent="0">
              <a:buNone/>
              <a:defRPr sz="1500">
                <a:solidFill>
                  <a:schemeClr val="tx1">
                    <a:tint val="75000"/>
                  </a:schemeClr>
                </a:solidFill>
              </a:defRPr>
            </a:lvl5pPr>
            <a:lvl6pPr marL="2416531" indent="0">
              <a:buNone/>
              <a:defRPr sz="1500">
                <a:solidFill>
                  <a:schemeClr val="tx1">
                    <a:tint val="75000"/>
                  </a:schemeClr>
                </a:solidFill>
              </a:defRPr>
            </a:lvl6pPr>
            <a:lvl7pPr marL="2899837" indent="0">
              <a:buNone/>
              <a:defRPr sz="1500">
                <a:solidFill>
                  <a:schemeClr val="tx1">
                    <a:tint val="75000"/>
                  </a:schemeClr>
                </a:solidFill>
              </a:defRPr>
            </a:lvl7pPr>
            <a:lvl8pPr marL="3383143" indent="0">
              <a:buNone/>
              <a:defRPr sz="1500">
                <a:solidFill>
                  <a:schemeClr val="tx1">
                    <a:tint val="75000"/>
                  </a:schemeClr>
                </a:solidFill>
              </a:defRPr>
            </a:lvl8pPr>
            <a:lvl9pPr marL="3866449"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5" name="Footer Placeholder 4"/>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6" name="Slide Number Placeholder 5"/>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207209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5760" y="384493"/>
            <a:ext cx="6583680" cy="1600200"/>
          </a:xfrm>
          <a:prstGeom prst="rect">
            <a:avLst/>
          </a:prstGeom>
        </p:spPr>
        <p:txBody>
          <a:bodyPr lIns="96661" tIns="48331" rIns="96661" bIns="48331"/>
          <a:lstStyle/>
          <a:p>
            <a:r>
              <a:rPr lang="en-US" smtClean="0"/>
              <a:t>Click to edit Master title style</a:t>
            </a:r>
            <a:endParaRPr lang="en-US"/>
          </a:p>
        </p:txBody>
      </p:sp>
      <p:sp>
        <p:nvSpPr>
          <p:cNvPr id="3" name="Content Placeholder 2"/>
          <p:cNvSpPr>
            <a:spLocks noGrp="1"/>
          </p:cNvSpPr>
          <p:nvPr>
            <p:ph sz="half" idx="1"/>
          </p:nvPr>
        </p:nvSpPr>
        <p:spPr>
          <a:xfrm>
            <a:off x="274321" y="2987040"/>
            <a:ext cx="2407920" cy="8447724"/>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04161" y="2987040"/>
            <a:ext cx="2407920" cy="8447724"/>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6" name="Footer Placeholder 5"/>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7" name="Slide Number Placeholder 6"/>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3080437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760" y="384493"/>
            <a:ext cx="6583680" cy="1600200"/>
          </a:xfrm>
          <a:prstGeom prst="rect">
            <a:avLst/>
          </a:prstGeom>
        </p:spPr>
        <p:txBody>
          <a:bodyPr lIns="96661" tIns="48331" rIns="96661" bIns="48331"/>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761" y="2149158"/>
            <a:ext cx="3232150" cy="895667"/>
          </a:xfrm>
        </p:spPr>
        <p:txBody>
          <a:bodyPr anchor="b"/>
          <a:lstStyle>
            <a:lvl1pPr marL="0" indent="0">
              <a:buNone/>
              <a:defRPr sz="2500" b="1"/>
            </a:lvl1pPr>
            <a:lvl2pPr marL="483306" indent="0">
              <a:buNone/>
              <a:defRPr sz="2100" b="1"/>
            </a:lvl2pPr>
            <a:lvl3pPr marL="966612" indent="0">
              <a:buNone/>
              <a:defRPr sz="1900" b="1"/>
            </a:lvl3pPr>
            <a:lvl4pPr marL="1449918" indent="0">
              <a:buNone/>
              <a:defRPr sz="1700" b="1"/>
            </a:lvl4pPr>
            <a:lvl5pPr marL="1933224" indent="0">
              <a:buNone/>
              <a:defRPr sz="1700" b="1"/>
            </a:lvl5pPr>
            <a:lvl6pPr marL="2416531" indent="0">
              <a:buNone/>
              <a:defRPr sz="1700" b="1"/>
            </a:lvl6pPr>
            <a:lvl7pPr marL="2899837" indent="0">
              <a:buNone/>
              <a:defRPr sz="1700" b="1"/>
            </a:lvl7pPr>
            <a:lvl8pPr marL="3383143" indent="0">
              <a:buNone/>
              <a:defRPr sz="1700" b="1"/>
            </a:lvl8pPr>
            <a:lvl9pPr marL="3866449"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365761" y="3044825"/>
            <a:ext cx="3232150" cy="5531803"/>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021" y="2149158"/>
            <a:ext cx="3233420" cy="895667"/>
          </a:xfrm>
        </p:spPr>
        <p:txBody>
          <a:bodyPr anchor="b"/>
          <a:lstStyle>
            <a:lvl1pPr marL="0" indent="0">
              <a:buNone/>
              <a:defRPr sz="2500" b="1"/>
            </a:lvl1pPr>
            <a:lvl2pPr marL="483306" indent="0">
              <a:buNone/>
              <a:defRPr sz="2100" b="1"/>
            </a:lvl2pPr>
            <a:lvl3pPr marL="966612" indent="0">
              <a:buNone/>
              <a:defRPr sz="1900" b="1"/>
            </a:lvl3pPr>
            <a:lvl4pPr marL="1449918" indent="0">
              <a:buNone/>
              <a:defRPr sz="1700" b="1"/>
            </a:lvl4pPr>
            <a:lvl5pPr marL="1933224" indent="0">
              <a:buNone/>
              <a:defRPr sz="1700" b="1"/>
            </a:lvl5pPr>
            <a:lvl6pPr marL="2416531" indent="0">
              <a:buNone/>
              <a:defRPr sz="1700" b="1"/>
            </a:lvl6pPr>
            <a:lvl7pPr marL="2899837" indent="0">
              <a:buNone/>
              <a:defRPr sz="1700" b="1"/>
            </a:lvl7pPr>
            <a:lvl8pPr marL="3383143" indent="0">
              <a:buNone/>
              <a:defRPr sz="1700" b="1"/>
            </a:lvl8pPr>
            <a:lvl9pPr marL="3866449"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3716021" y="3044825"/>
            <a:ext cx="3233420" cy="5531803"/>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8" name="Footer Placeholder 7"/>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9" name="Slide Number Placeholder 8"/>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273819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5760" y="384493"/>
            <a:ext cx="6583680" cy="1600200"/>
          </a:xfrm>
          <a:prstGeom prst="rect">
            <a:avLst/>
          </a:prstGeom>
        </p:spPr>
        <p:txBody>
          <a:bodyPr lIns="96661" tIns="48331" rIns="96661" bIns="48331"/>
          <a:lstStyle/>
          <a:p>
            <a:r>
              <a:rPr lang="en-US" smtClean="0"/>
              <a:t>Click to edit Master title style</a:t>
            </a:r>
            <a:endParaRPr lang="en-US"/>
          </a:p>
        </p:txBody>
      </p:sp>
      <p:sp>
        <p:nvSpPr>
          <p:cNvPr id="3" name="Date Placeholder 2"/>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4" name="Footer Placeholder 3"/>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5" name="Slide Number Placeholder 4"/>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339432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3" name="Footer Placeholder 2"/>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4" name="Slide Number Placeholder 3"/>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4266555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760" y="382270"/>
            <a:ext cx="2406651" cy="1626870"/>
          </a:xfrm>
          <a:prstGeom prst="rect">
            <a:avLst/>
          </a:prstGeom>
        </p:spPr>
        <p:txBody>
          <a:bodyPr lIns="96661" tIns="48331" rIns="96661" bIns="48331"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2860040" y="382271"/>
            <a:ext cx="4089401" cy="8194359"/>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760" y="2009141"/>
            <a:ext cx="2406651" cy="6567489"/>
          </a:xfrm>
        </p:spPr>
        <p:txBody>
          <a:bodyPr/>
          <a:lstStyle>
            <a:lvl1pPr marL="0" indent="0">
              <a:buNone/>
              <a:defRPr sz="1500"/>
            </a:lvl1pPr>
            <a:lvl2pPr marL="483306" indent="0">
              <a:buNone/>
              <a:defRPr sz="1300"/>
            </a:lvl2pPr>
            <a:lvl3pPr marL="966612" indent="0">
              <a:buNone/>
              <a:defRPr sz="1100"/>
            </a:lvl3pPr>
            <a:lvl4pPr marL="1449918" indent="0">
              <a:buNone/>
              <a:defRPr sz="1000"/>
            </a:lvl4pPr>
            <a:lvl5pPr marL="1933224" indent="0">
              <a:buNone/>
              <a:defRPr sz="1000"/>
            </a:lvl5pPr>
            <a:lvl6pPr marL="2416531" indent="0">
              <a:buNone/>
              <a:defRPr sz="1000"/>
            </a:lvl6pPr>
            <a:lvl7pPr marL="2899837" indent="0">
              <a:buNone/>
              <a:defRPr sz="1000"/>
            </a:lvl7pPr>
            <a:lvl8pPr marL="3383143" indent="0">
              <a:buNone/>
              <a:defRPr sz="1000"/>
            </a:lvl8pPr>
            <a:lvl9pPr marL="386644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6" name="Footer Placeholder 5"/>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7" name="Slide Number Placeholder 6"/>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189850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830" y="6720840"/>
            <a:ext cx="4389120" cy="793434"/>
          </a:xfrm>
          <a:prstGeom prst="rect">
            <a:avLst/>
          </a:prstGeom>
        </p:spPr>
        <p:txBody>
          <a:bodyPr lIns="96661" tIns="48331" rIns="96661" bIns="48331"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433830" y="857885"/>
            <a:ext cx="4389120" cy="5760720"/>
          </a:xfrm>
        </p:spPr>
        <p:txBody>
          <a:bodyPr/>
          <a:lstStyle>
            <a:lvl1pPr marL="0" indent="0">
              <a:buNone/>
              <a:defRPr sz="3400"/>
            </a:lvl1pPr>
            <a:lvl2pPr marL="483306" indent="0">
              <a:buNone/>
              <a:defRPr sz="3000"/>
            </a:lvl2pPr>
            <a:lvl3pPr marL="966612" indent="0">
              <a:buNone/>
              <a:defRPr sz="2500"/>
            </a:lvl3pPr>
            <a:lvl4pPr marL="1449918" indent="0">
              <a:buNone/>
              <a:defRPr sz="2100"/>
            </a:lvl4pPr>
            <a:lvl5pPr marL="1933224" indent="0">
              <a:buNone/>
              <a:defRPr sz="2100"/>
            </a:lvl5pPr>
            <a:lvl6pPr marL="2416531" indent="0">
              <a:buNone/>
              <a:defRPr sz="2100"/>
            </a:lvl6pPr>
            <a:lvl7pPr marL="2899837" indent="0">
              <a:buNone/>
              <a:defRPr sz="2100"/>
            </a:lvl7pPr>
            <a:lvl8pPr marL="3383143" indent="0">
              <a:buNone/>
              <a:defRPr sz="2100"/>
            </a:lvl8pPr>
            <a:lvl9pPr marL="3866449" indent="0">
              <a:buNone/>
              <a:defRPr sz="2100"/>
            </a:lvl9pPr>
          </a:lstStyle>
          <a:p>
            <a:endParaRPr lang="en-US"/>
          </a:p>
        </p:txBody>
      </p:sp>
      <p:sp>
        <p:nvSpPr>
          <p:cNvPr id="4" name="Text Placeholder 3"/>
          <p:cNvSpPr>
            <a:spLocks noGrp="1"/>
          </p:cNvSpPr>
          <p:nvPr>
            <p:ph type="body" sz="half" idx="2"/>
          </p:nvPr>
        </p:nvSpPr>
        <p:spPr>
          <a:xfrm>
            <a:off x="1433830" y="7514274"/>
            <a:ext cx="4389120" cy="1126806"/>
          </a:xfrm>
        </p:spPr>
        <p:txBody>
          <a:bodyPr/>
          <a:lstStyle>
            <a:lvl1pPr marL="0" indent="0">
              <a:buNone/>
              <a:defRPr sz="1500"/>
            </a:lvl1pPr>
            <a:lvl2pPr marL="483306" indent="0">
              <a:buNone/>
              <a:defRPr sz="1300"/>
            </a:lvl2pPr>
            <a:lvl3pPr marL="966612" indent="0">
              <a:buNone/>
              <a:defRPr sz="1100"/>
            </a:lvl3pPr>
            <a:lvl4pPr marL="1449918" indent="0">
              <a:buNone/>
              <a:defRPr sz="1000"/>
            </a:lvl4pPr>
            <a:lvl5pPr marL="1933224" indent="0">
              <a:buNone/>
              <a:defRPr sz="1000"/>
            </a:lvl5pPr>
            <a:lvl6pPr marL="2416531" indent="0">
              <a:buNone/>
              <a:defRPr sz="1000"/>
            </a:lvl6pPr>
            <a:lvl7pPr marL="2899837" indent="0">
              <a:buNone/>
              <a:defRPr sz="1000"/>
            </a:lvl7pPr>
            <a:lvl8pPr marL="3383143" indent="0">
              <a:buNone/>
              <a:defRPr sz="1000"/>
            </a:lvl8pPr>
            <a:lvl9pPr marL="386644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2844800" y="8161020"/>
            <a:ext cx="1706880" cy="511175"/>
          </a:xfrm>
          <a:prstGeom prst="rect">
            <a:avLst/>
          </a:prstGeom>
        </p:spPr>
        <p:txBody>
          <a:bodyPr lIns="96661" tIns="48331" rIns="96661" bIns="48331"/>
          <a:lstStyle/>
          <a:p>
            <a:fld id="{8A6DA0F6-5877-4A39-90BC-7CC0BCCE746D}" type="datetimeFigureOut">
              <a:rPr lang="en-US" smtClean="0"/>
              <a:t>10/19/2018</a:t>
            </a:fld>
            <a:endParaRPr lang="en-US"/>
          </a:p>
        </p:txBody>
      </p:sp>
      <p:sp>
        <p:nvSpPr>
          <p:cNvPr id="6" name="Footer Placeholder 5"/>
          <p:cNvSpPr>
            <a:spLocks noGrp="1"/>
          </p:cNvSpPr>
          <p:nvPr>
            <p:ph type="ftr" sz="quarter" idx="11"/>
          </p:nvPr>
        </p:nvSpPr>
        <p:spPr>
          <a:xfrm>
            <a:off x="-3169920" y="7440930"/>
            <a:ext cx="2316480" cy="511175"/>
          </a:xfrm>
          <a:prstGeom prst="rect">
            <a:avLst/>
          </a:prstGeom>
        </p:spPr>
        <p:txBody>
          <a:bodyPr lIns="96661" tIns="48331" rIns="96661" bIns="48331"/>
          <a:lstStyle/>
          <a:p>
            <a:endParaRPr lang="en-US"/>
          </a:p>
        </p:txBody>
      </p:sp>
      <p:sp>
        <p:nvSpPr>
          <p:cNvPr id="7" name="Slide Number Placeholder 6"/>
          <p:cNvSpPr>
            <a:spLocks noGrp="1"/>
          </p:cNvSpPr>
          <p:nvPr>
            <p:ph type="sldNum" sz="quarter" idx="12"/>
          </p:nvPr>
        </p:nvSpPr>
        <p:spPr>
          <a:xfrm>
            <a:off x="-4307840" y="6880860"/>
            <a:ext cx="1706880" cy="511175"/>
          </a:xfrm>
          <a:prstGeom prst="rect">
            <a:avLst/>
          </a:prstGeom>
        </p:spPr>
        <p:txBody>
          <a:bodyPr lIns="96661" tIns="48331" rIns="96661" bIns="48331"/>
          <a:lstStyle/>
          <a:p>
            <a:fld id="{209BA50B-E36D-4939-B340-D39DEA31B61A}" type="slidenum">
              <a:rPr lang="en-US" smtClean="0"/>
              <a:t>‹#›</a:t>
            </a:fld>
            <a:endParaRPr lang="en-US"/>
          </a:p>
        </p:txBody>
      </p:sp>
    </p:spTree>
    <p:extLst>
      <p:ext uri="{BB962C8B-B14F-4D97-AF65-F5344CB8AC3E}">
        <p14:creationId xmlns:p14="http://schemas.microsoft.com/office/powerpoint/2010/main" val="626837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5760" y="1"/>
            <a:ext cx="6583680" cy="9601200"/>
          </a:xfrm>
          <a:prstGeom prst="rect">
            <a:avLst/>
          </a:prstGeom>
        </p:spPr>
        <p:txBody>
          <a:bodyPr vert="horz" lIns="96661" tIns="48331" rIns="96661" bIns="48331"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69049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6612" rtl="0" eaLnBrk="1" latinLnBrk="0" hangingPunct="1">
        <a:spcBef>
          <a:spcPct val="0"/>
        </a:spcBef>
        <a:buNone/>
        <a:defRPr sz="4700" kern="1200">
          <a:solidFill>
            <a:schemeClr val="tx1"/>
          </a:solidFill>
          <a:latin typeface="+mj-lt"/>
          <a:ea typeface="+mj-ea"/>
          <a:cs typeface="+mj-cs"/>
        </a:defRPr>
      </a:lvl1pPr>
    </p:titleStyle>
    <p:bodyStyle>
      <a:lvl1pPr marL="362480" indent="-362480" algn="l" defTabSz="966612"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1pPr>
      <a:lvl2pPr marL="785372" indent="-302066" algn="l" defTabSz="966612"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08265" indent="-241653" algn="l" defTabSz="966612"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3pPr>
      <a:lvl4pPr marL="1691571" indent="-241653" algn="l" defTabSz="96661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74878" indent="-241653" algn="l" defTabSz="96661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58184" indent="-241653" algn="l" defTabSz="96661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41490" indent="-241653" algn="l" defTabSz="96661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24796" indent="-241653" algn="l" defTabSz="96661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108102" indent="-241653" algn="l" defTabSz="966612"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6612" rtl="0" eaLnBrk="1" latinLnBrk="0" hangingPunct="1">
        <a:defRPr sz="1900" kern="1200">
          <a:solidFill>
            <a:schemeClr val="tx1"/>
          </a:solidFill>
          <a:latin typeface="+mn-lt"/>
          <a:ea typeface="+mn-ea"/>
          <a:cs typeface="+mn-cs"/>
        </a:defRPr>
      </a:lvl1pPr>
      <a:lvl2pPr marL="483306" algn="l" defTabSz="966612" rtl="0" eaLnBrk="1" latinLnBrk="0" hangingPunct="1">
        <a:defRPr sz="1900" kern="1200">
          <a:solidFill>
            <a:schemeClr val="tx1"/>
          </a:solidFill>
          <a:latin typeface="+mn-lt"/>
          <a:ea typeface="+mn-ea"/>
          <a:cs typeface="+mn-cs"/>
        </a:defRPr>
      </a:lvl2pPr>
      <a:lvl3pPr marL="966612" algn="l" defTabSz="966612" rtl="0" eaLnBrk="1" latinLnBrk="0" hangingPunct="1">
        <a:defRPr sz="1900" kern="1200">
          <a:solidFill>
            <a:schemeClr val="tx1"/>
          </a:solidFill>
          <a:latin typeface="+mn-lt"/>
          <a:ea typeface="+mn-ea"/>
          <a:cs typeface="+mn-cs"/>
        </a:defRPr>
      </a:lvl3pPr>
      <a:lvl4pPr marL="1449918" algn="l" defTabSz="966612" rtl="0" eaLnBrk="1" latinLnBrk="0" hangingPunct="1">
        <a:defRPr sz="1900" kern="1200">
          <a:solidFill>
            <a:schemeClr val="tx1"/>
          </a:solidFill>
          <a:latin typeface="+mn-lt"/>
          <a:ea typeface="+mn-ea"/>
          <a:cs typeface="+mn-cs"/>
        </a:defRPr>
      </a:lvl4pPr>
      <a:lvl5pPr marL="1933224" algn="l" defTabSz="966612" rtl="0" eaLnBrk="1" latinLnBrk="0" hangingPunct="1">
        <a:defRPr sz="1900" kern="1200">
          <a:solidFill>
            <a:schemeClr val="tx1"/>
          </a:solidFill>
          <a:latin typeface="+mn-lt"/>
          <a:ea typeface="+mn-ea"/>
          <a:cs typeface="+mn-cs"/>
        </a:defRPr>
      </a:lvl5pPr>
      <a:lvl6pPr marL="2416531" algn="l" defTabSz="966612" rtl="0" eaLnBrk="1" latinLnBrk="0" hangingPunct="1">
        <a:defRPr sz="1900" kern="1200">
          <a:solidFill>
            <a:schemeClr val="tx1"/>
          </a:solidFill>
          <a:latin typeface="+mn-lt"/>
          <a:ea typeface="+mn-ea"/>
          <a:cs typeface="+mn-cs"/>
        </a:defRPr>
      </a:lvl6pPr>
      <a:lvl7pPr marL="2899837" algn="l" defTabSz="966612" rtl="0" eaLnBrk="1" latinLnBrk="0" hangingPunct="1">
        <a:defRPr sz="1900" kern="1200">
          <a:solidFill>
            <a:schemeClr val="tx1"/>
          </a:solidFill>
          <a:latin typeface="+mn-lt"/>
          <a:ea typeface="+mn-ea"/>
          <a:cs typeface="+mn-cs"/>
        </a:defRPr>
      </a:lvl7pPr>
      <a:lvl8pPr marL="3383143" algn="l" defTabSz="966612" rtl="0" eaLnBrk="1" latinLnBrk="0" hangingPunct="1">
        <a:defRPr sz="1900" kern="1200">
          <a:solidFill>
            <a:schemeClr val="tx1"/>
          </a:solidFill>
          <a:latin typeface="+mn-lt"/>
          <a:ea typeface="+mn-ea"/>
          <a:cs typeface="+mn-cs"/>
        </a:defRPr>
      </a:lvl8pPr>
      <a:lvl9pPr marL="3866449" algn="l" defTabSz="966612"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fortbendisd.com/medicalscience" TargetMode="External"/><Relationship Id="rId7" Type="http://schemas.openxmlformats.org/officeDocument/2006/relationships/hyperlink" Target="http://www.fortbendisd.com/domain/7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73169" y="753750"/>
            <a:ext cx="6768869" cy="313050"/>
          </a:xfrm>
          <a:prstGeom prst="rect">
            <a:avLst/>
          </a:prstGeom>
          <a:noFill/>
        </p:spPr>
        <p:txBody>
          <a:bodyPr wrap="none" lIns="96661" tIns="48331" rIns="96661" bIns="48331" rtlCol="0">
            <a:spAutoFit/>
          </a:bodyPr>
          <a:lstStyle/>
          <a:p>
            <a:pPr algn="ctr"/>
            <a:r>
              <a:rPr lang="en-US" sz="1400" dirty="0">
                <a:solidFill>
                  <a:srgbClr val="555559"/>
                </a:solidFill>
              </a:rPr>
              <a:t>Hightower High School ∙ 3333 Hurricane Lane ∙ Missouri City, Texas 77459 ∙ (281) 634-3106</a:t>
            </a:r>
          </a:p>
        </p:txBody>
      </p:sp>
      <p:sp>
        <p:nvSpPr>
          <p:cNvPr id="13" name="TextBox 12"/>
          <p:cNvSpPr txBox="1"/>
          <p:nvPr/>
        </p:nvSpPr>
        <p:spPr>
          <a:xfrm>
            <a:off x="4545" y="9318431"/>
            <a:ext cx="7310656" cy="282272"/>
          </a:xfrm>
          <a:prstGeom prst="rect">
            <a:avLst/>
          </a:prstGeom>
          <a:noFill/>
        </p:spPr>
        <p:txBody>
          <a:bodyPr wrap="square" lIns="96661" tIns="48331" rIns="96661" bIns="48331" rtlCol="0">
            <a:spAutoFit/>
          </a:bodyPr>
          <a:lstStyle/>
          <a:p>
            <a:pPr algn="ctr"/>
            <a:r>
              <a:rPr lang="en-US" sz="1200" b="1" dirty="0" smtClean="0">
                <a:solidFill>
                  <a:srgbClr val="555559"/>
                </a:solidFill>
              </a:rPr>
              <a:t>Amber Boston ∙ </a:t>
            </a:r>
            <a:r>
              <a:rPr lang="en-US" sz="1200" b="1">
                <a:solidFill>
                  <a:srgbClr val="555559"/>
                </a:solidFill>
              </a:rPr>
              <a:t>Academy </a:t>
            </a:r>
            <a:r>
              <a:rPr lang="en-US" sz="1200" b="1" smtClean="0">
                <a:solidFill>
                  <a:srgbClr val="555559"/>
                </a:solidFill>
              </a:rPr>
              <a:t>Coordinator, amber.boston@fortbendisd.com </a:t>
            </a:r>
            <a:r>
              <a:rPr lang="en-US" sz="1200" b="1" dirty="0">
                <a:solidFill>
                  <a:srgbClr val="555559"/>
                </a:solidFill>
              </a:rPr>
              <a:t>∙ </a:t>
            </a:r>
            <a:r>
              <a:rPr lang="en-US" sz="1200" b="1" dirty="0">
                <a:solidFill>
                  <a:srgbClr val="555559"/>
                </a:solidFill>
                <a:hlinkClick r:id="rId3"/>
              </a:rPr>
              <a:t>www.fortbendisd.com/medicalscience</a:t>
            </a:r>
            <a:r>
              <a:rPr lang="en-US" sz="1200" b="1" dirty="0">
                <a:solidFill>
                  <a:srgbClr val="555559"/>
                </a:solidFill>
              </a:rPr>
              <a:t> </a:t>
            </a:r>
          </a:p>
        </p:txBody>
      </p:sp>
      <p:sp>
        <p:nvSpPr>
          <p:cNvPr id="21" name="Rectangle 20"/>
          <p:cNvSpPr/>
          <p:nvPr/>
        </p:nvSpPr>
        <p:spPr>
          <a:xfrm>
            <a:off x="0" y="1059864"/>
            <a:ext cx="7315200" cy="83136"/>
          </a:xfrm>
          <a:prstGeom prst="rect">
            <a:avLst/>
          </a:prstGeom>
          <a:solidFill>
            <a:srgbClr val="C56A2E"/>
          </a:solidFill>
          <a:ln>
            <a:solidFill>
              <a:srgbClr val="C56A2E"/>
            </a:solidFill>
          </a:ln>
        </p:spPr>
        <p:style>
          <a:lnRef idx="2">
            <a:schemeClr val="accent1">
              <a:shade val="50000"/>
            </a:schemeClr>
          </a:lnRef>
          <a:fillRef idx="1">
            <a:schemeClr val="accent1"/>
          </a:fillRef>
          <a:effectRef idx="0">
            <a:schemeClr val="accent1"/>
          </a:effectRef>
          <a:fontRef idx="minor">
            <a:schemeClr val="lt1"/>
          </a:fontRef>
        </p:style>
        <p:txBody>
          <a:bodyPr lIns="96661" tIns="48331" rIns="96661" bIns="48331" spcCol="0" rtlCol="0" anchor="ctr"/>
          <a:lstStyle/>
          <a:p>
            <a:pPr algn="ctr"/>
            <a:endParaRPr lang="en-US"/>
          </a:p>
        </p:txBody>
      </p:sp>
      <p:sp>
        <p:nvSpPr>
          <p:cNvPr id="24" name="TextBox 23"/>
          <p:cNvSpPr txBox="1"/>
          <p:nvPr/>
        </p:nvSpPr>
        <p:spPr>
          <a:xfrm>
            <a:off x="632273" y="9144000"/>
            <a:ext cx="6055212" cy="282272"/>
          </a:xfrm>
          <a:prstGeom prst="rect">
            <a:avLst/>
          </a:prstGeom>
          <a:noFill/>
        </p:spPr>
        <p:txBody>
          <a:bodyPr wrap="none" lIns="96661" tIns="48331" rIns="96661" bIns="48331" rtlCol="0">
            <a:spAutoFit/>
          </a:bodyPr>
          <a:lstStyle/>
          <a:p>
            <a:pPr algn="ctr"/>
            <a:r>
              <a:rPr lang="en-US" sz="1200" b="1" dirty="0" smtClean="0">
                <a:solidFill>
                  <a:srgbClr val="555559"/>
                </a:solidFill>
              </a:rPr>
              <a:t>John Montelongo</a:t>
            </a:r>
            <a:r>
              <a:rPr lang="en-US" sz="1200" b="1" dirty="0" smtClean="0">
                <a:solidFill>
                  <a:srgbClr val="555559"/>
                </a:solidFill>
              </a:rPr>
              <a:t> ∙ </a:t>
            </a:r>
            <a:r>
              <a:rPr lang="en-US" sz="1200" b="1" dirty="0" smtClean="0">
                <a:solidFill>
                  <a:srgbClr val="555559"/>
                </a:solidFill>
              </a:rPr>
              <a:t>Principal, Hightower HS </a:t>
            </a:r>
            <a:r>
              <a:rPr lang="en-US" sz="1200" b="1" dirty="0">
                <a:solidFill>
                  <a:srgbClr val="555559"/>
                </a:solidFill>
              </a:rPr>
              <a:t>∙ </a:t>
            </a:r>
            <a:r>
              <a:rPr lang="en-US" sz="1200" b="1" dirty="0" smtClean="0">
                <a:solidFill>
                  <a:srgbClr val="555559"/>
                </a:solidFill>
              </a:rPr>
              <a:t>Clarissa Rodriguez</a:t>
            </a:r>
            <a:r>
              <a:rPr lang="en-US" sz="1200" b="1" dirty="0" smtClean="0">
                <a:solidFill>
                  <a:srgbClr val="555559"/>
                </a:solidFill>
              </a:rPr>
              <a:t> </a:t>
            </a:r>
            <a:r>
              <a:rPr lang="en-US" sz="1200" b="1" dirty="0">
                <a:solidFill>
                  <a:srgbClr val="555559"/>
                </a:solidFill>
              </a:rPr>
              <a:t>∙ </a:t>
            </a:r>
            <a:r>
              <a:rPr lang="en-US" sz="1200" b="1" dirty="0" smtClean="0">
                <a:solidFill>
                  <a:srgbClr val="555559"/>
                </a:solidFill>
              </a:rPr>
              <a:t>Director, </a:t>
            </a:r>
            <a:r>
              <a:rPr lang="en-US" sz="1200" b="1" smtClean="0">
                <a:solidFill>
                  <a:srgbClr val="555559"/>
                </a:solidFill>
              </a:rPr>
              <a:t>Enriched Learning</a:t>
            </a:r>
            <a:endParaRPr lang="en-US" sz="1200" b="1" dirty="0">
              <a:solidFill>
                <a:srgbClr val="555559"/>
              </a:solidFill>
            </a:endParaRPr>
          </a:p>
        </p:txBody>
      </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21014" y="41911"/>
            <a:ext cx="3282262" cy="720089"/>
          </a:xfrm>
          <a:prstGeom prst="rect">
            <a:avLst/>
          </a:prstGeom>
        </p:spPr>
      </p:pic>
      <p:sp>
        <p:nvSpPr>
          <p:cNvPr id="27" name="TextBox 26"/>
          <p:cNvSpPr txBox="1"/>
          <p:nvPr/>
        </p:nvSpPr>
        <p:spPr>
          <a:xfrm>
            <a:off x="-12192" y="1733490"/>
            <a:ext cx="7327392" cy="384721"/>
          </a:xfrm>
          <a:prstGeom prst="rect">
            <a:avLst/>
          </a:prstGeom>
          <a:solidFill>
            <a:srgbClr val="C56A2E"/>
          </a:solidFill>
          <a:ln>
            <a:solidFill>
              <a:srgbClr val="C56A2E"/>
            </a:solidFill>
          </a:ln>
        </p:spPr>
        <p:txBody>
          <a:bodyPr wrap="square" rtlCol="0">
            <a:spAutoFit/>
          </a:bodyPr>
          <a:lstStyle/>
          <a:p>
            <a:pPr algn="ctr"/>
            <a:r>
              <a:rPr lang="en-US" b="1" dirty="0" smtClean="0">
                <a:solidFill>
                  <a:schemeClr val="bg1"/>
                </a:solidFill>
              </a:rPr>
              <a:t>Parents</a:t>
            </a:r>
            <a:endParaRPr lang="en-US" b="1" dirty="0">
              <a:solidFill>
                <a:schemeClr val="bg1"/>
              </a:solidFill>
            </a:endParaRPr>
          </a:p>
        </p:txBody>
      </p:sp>
      <p:sp>
        <p:nvSpPr>
          <p:cNvPr id="22" name="Rectangle 21"/>
          <p:cNvSpPr/>
          <p:nvPr/>
        </p:nvSpPr>
        <p:spPr>
          <a:xfrm>
            <a:off x="-12192" y="1143000"/>
            <a:ext cx="7327392" cy="636215"/>
          </a:xfrm>
          <a:prstGeom prst="rect">
            <a:avLst/>
          </a:prstGeom>
        </p:spPr>
        <p:txBody>
          <a:bodyPr wrap="square" lIns="96661" tIns="48331" rIns="96661" bIns="48331">
            <a:spAutoFit/>
          </a:bodyPr>
          <a:lstStyle/>
          <a:p>
            <a:pPr algn="ctr"/>
            <a:r>
              <a:rPr lang="en-US" sz="3500" b="1" dirty="0" smtClean="0">
                <a:solidFill>
                  <a:srgbClr val="555559"/>
                </a:solidFill>
              </a:rPr>
              <a:t>Frequently Asked Questions</a:t>
            </a:r>
            <a:endParaRPr lang="en-US" sz="3500" b="1" dirty="0">
              <a:solidFill>
                <a:srgbClr val="555559"/>
              </a:solidFill>
            </a:endParaRPr>
          </a:p>
        </p:txBody>
      </p:sp>
      <p:grpSp>
        <p:nvGrpSpPr>
          <p:cNvPr id="5" name="Group 4"/>
          <p:cNvGrpSpPr/>
          <p:nvPr/>
        </p:nvGrpSpPr>
        <p:grpSpPr>
          <a:xfrm>
            <a:off x="0" y="3676848"/>
            <a:ext cx="7315200" cy="4700310"/>
            <a:chOff x="-7105914" y="3676848"/>
            <a:chExt cx="7315200" cy="4700310"/>
          </a:xfrm>
        </p:grpSpPr>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62600" y="3912717"/>
              <a:ext cx="4228572" cy="4228572"/>
            </a:xfrm>
            <a:prstGeom prst="rect">
              <a:avLst/>
            </a:prstGeom>
          </p:spPr>
        </p:pic>
        <p:sp>
          <p:nvSpPr>
            <p:cNvPr id="29" name="Rectangle 28"/>
            <p:cNvSpPr/>
            <p:nvPr/>
          </p:nvSpPr>
          <p:spPr>
            <a:xfrm>
              <a:off x="-7105914" y="3676848"/>
              <a:ext cx="7315200" cy="4700310"/>
            </a:xfrm>
            <a:prstGeom prst="rect">
              <a:avLst/>
            </a:prstGeom>
            <a:solidFill>
              <a:schemeClr val="bg1">
                <a:alpha val="81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p>
          </p:txBody>
        </p:sp>
      </p:grpSp>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82054" y="2743200"/>
            <a:ext cx="486888" cy="486888"/>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610108"/>
              </p:ext>
            </p:extLst>
          </p:nvPr>
        </p:nvGraphicFramePr>
        <p:xfrm>
          <a:off x="6524" y="2118211"/>
          <a:ext cx="7308676" cy="7101989"/>
        </p:xfrm>
        <a:graphic>
          <a:graphicData uri="http://schemas.openxmlformats.org/drawingml/2006/table">
            <a:tbl>
              <a:tblPr firstRow="1" firstCol="1" bandRow="1">
                <a:tableStyleId>{5C22544A-7EE6-4342-B048-85BDC9FD1C3A}</a:tableStyleId>
              </a:tblPr>
              <a:tblGrid>
                <a:gridCol w="3654338">
                  <a:extLst>
                    <a:ext uri="{9D8B030D-6E8A-4147-A177-3AD203B41FA5}">
                      <a16:colId xmlns:a16="http://schemas.microsoft.com/office/drawing/2014/main" val="20000"/>
                    </a:ext>
                  </a:extLst>
                </a:gridCol>
                <a:gridCol w="3654338">
                  <a:extLst>
                    <a:ext uri="{9D8B030D-6E8A-4147-A177-3AD203B41FA5}">
                      <a16:colId xmlns:a16="http://schemas.microsoft.com/office/drawing/2014/main" val="20001"/>
                    </a:ext>
                  </a:extLst>
                </a:gridCol>
              </a:tblGrid>
              <a:tr h="1539389">
                <a:tc>
                  <a:txBody>
                    <a:bodyPr/>
                    <a:lstStyle/>
                    <a:p>
                      <a:pPr marL="0" marR="0">
                        <a:spcBef>
                          <a:spcPts val="0"/>
                        </a:spcBef>
                        <a:spcAft>
                          <a:spcPts val="0"/>
                        </a:spcAft>
                      </a:pPr>
                      <a:r>
                        <a:rPr lang="en-US" sz="1100" b="1" dirty="0">
                          <a:solidFill>
                            <a:srgbClr val="555559"/>
                          </a:solidFill>
                          <a:effectLst/>
                        </a:rPr>
                        <a:t>Can what my student is learning in his/her Academy course be used in the real world? </a:t>
                      </a:r>
                    </a:p>
                    <a:p>
                      <a:pPr marL="0" marR="0">
                        <a:spcBef>
                          <a:spcPts val="0"/>
                        </a:spcBef>
                        <a:spcAft>
                          <a:spcPts val="0"/>
                        </a:spcAft>
                      </a:pPr>
                      <a:r>
                        <a:rPr lang="en-US" sz="1100" b="0" dirty="0">
                          <a:solidFill>
                            <a:srgbClr val="555559"/>
                          </a:solidFill>
                          <a:effectLst/>
                        </a:rPr>
                        <a:t>Yes! Students will use industry standard technology in the classroom. </a:t>
                      </a:r>
                    </a:p>
                    <a:p>
                      <a:pPr marL="0" marR="0">
                        <a:spcBef>
                          <a:spcPts val="0"/>
                        </a:spcBef>
                        <a:spcAft>
                          <a:spcPts val="0"/>
                        </a:spcAft>
                      </a:pPr>
                      <a:r>
                        <a:rPr lang="en-US" sz="1100" b="0" dirty="0">
                          <a:solidFill>
                            <a:srgbClr val="555559"/>
                          </a:solidFill>
                          <a:effectLst/>
                        </a:rPr>
                        <a:t>- Industry Certifications	</a:t>
                      </a:r>
                    </a:p>
                    <a:p>
                      <a:pPr marL="0" marR="0">
                        <a:spcBef>
                          <a:spcPts val="0"/>
                        </a:spcBef>
                        <a:spcAft>
                          <a:spcPts val="0"/>
                        </a:spcAft>
                      </a:pPr>
                      <a:r>
                        <a:rPr lang="en-US" sz="1100" b="0" dirty="0">
                          <a:solidFill>
                            <a:srgbClr val="555559"/>
                          </a:solidFill>
                          <a:effectLst/>
                        </a:rPr>
                        <a:t>- Patient Care		</a:t>
                      </a:r>
                    </a:p>
                    <a:p>
                      <a:pPr marL="0" marR="0">
                        <a:spcBef>
                          <a:spcPts val="0"/>
                        </a:spcBef>
                        <a:spcAft>
                          <a:spcPts val="0"/>
                        </a:spcAft>
                      </a:pPr>
                      <a:r>
                        <a:rPr lang="en-US" sz="1100" b="0" dirty="0">
                          <a:solidFill>
                            <a:srgbClr val="555559"/>
                          </a:solidFill>
                          <a:effectLst/>
                        </a:rPr>
                        <a:t>- Scientific Research Methods	</a:t>
                      </a:r>
                    </a:p>
                    <a:p>
                      <a:pPr marL="0" marR="0">
                        <a:spcBef>
                          <a:spcPts val="0"/>
                        </a:spcBef>
                        <a:spcAft>
                          <a:spcPts val="0"/>
                        </a:spcAft>
                      </a:pPr>
                      <a:r>
                        <a:rPr lang="en-US" sz="1100" b="0" dirty="0">
                          <a:solidFill>
                            <a:srgbClr val="555559"/>
                          </a:solidFill>
                          <a:effectLst/>
                        </a:rPr>
                        <a:t>- And </a:t>
                      </a:r>
                      <a:r>
                        <a:rPr lang="en-US" sz="1100" b="0" dirty="0" smtClean="0">
                          <a:solidFill>
                            <a:srgbClr val="555559"/>
                          </a:solidFill>
                          <a:effectLst/>
                        </a:rPr>
                        <a:t>A </a:t>
                      </a:r>
                      <a:r>
                        <a:rPr lang="en-US" sz="1100" b="0" dirty="0">
                          <a:solidFill>
                            <a:srgbClr val="555559"/>
                          </a:solidFill>
                          <a:effectLst/>
                        </a:rPr>
                        <a:t>Lot More!</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100" b="1" dirty="0">
                          <a:solidFill>
                            <a:srgbClr val="555559"/>
                          </a:solidFill>
                          <a:effectLst/>
                        </a:rPr>
                        <a:t>What kind of jobs can my child obtain with the skills s/he has mastered in the Academy? </a:t>
                      </a:r>
                    </a:p>
                    <a:p>
                      <a:pPr marL="0" marR="0">
                        <a:spcBef>
                          <a:spcPts val="0"/>
                        </a:spcBef>
                        <a:spcAft>
                          <a:spcPts val="0"/>
                        </a:spcAft>
                      </a:pPr>
                      <a:r>
                        <a:rPr lang="en-US" sz="1100" b="0" dirty="0">
                          <a:solidFill>
                            <a:srgbClr val="555559"/>
                          </a:solidFill>
                          <a:effectLst/>
                        </a:rPr>
                        <a:t>- Pharmacy Technician </a:t>
                      </a:r>
                    </a:p>
                    <a:p>
                      <a:pPr marL="0" marR="0">
                        <a:spcBef>
                          <a:spcPts val="0"/>
                        </a:spcBef>
                        <a:spcAft>
                          <a:spcPts val="0"/>
                        </a:spcAft>
                      </a:pPr>
                      <a:r>
                        <a:rPr lang="en-US" sz="1100" b="0" dirty="0">
                          <a:solidFill>
                            <a:srgbClr val="555559"/>
                          </a:solidFill>
                          <a:effectLst/>
                        </a:rPr>
                        <a:t>- Future Medical Researcher</a:t>
                      </a:r>
                    </a:p>
                    <a:p>
                      <a:pPr marL="0" marR="0">
                        <a:spcBef>
                          <a:spcPts val="0"/>
                        </a:spcBef>
                        <a:spcAft>
                          <a:spcPts val="0"/>
                        </a:spcAft>
                      </a:pPr>
                      <a:r>
                        <a:rPr lang="en-US" sz="1100" b="0" dirty="0">
                          <a:solidFill>
                            <a:srgbClr val="555559"/>
                          </a:solidFill>
                          <a:effectLst/>
                        </a:rPr>
                        <a:t>- Future Engineer</a:t>
                      </a:r>
                    </a:p>
                    <a:p>
                      <a:pPr marL="0" marR="0">
                        <a:spcBef>
                          <a:spcPts val="0"/>
                        </a:spcBef>
                        <a:spcAft>
                          <a:spcPts val="0"/>
                        </a:spcAft>
                      </a:pPr>
                      <a:r>
                        <a:rPr lang="en-US" sz="1100" b="0" dirty="0">
                          <a:solidFill>
                            <a:srgbClr val="555559"/>
                          </a:solidFill>
                          <a:effectLst/>
                        </a:rPr>
                        <a:t>- Future Medical Doctor	</a:t>
                      </a:r>
                    </a:p>
                    <a:p>
                      <a:pPr marL="0" marR="0">
                        <a:spcBef>
                          <a:spcPts val="0"/>
                        </a:spcBef>
                        <a:spcAft>
                          <a:spcPts val="0"/>
                        </a:spcAft>
                      </a:pPr>
                      <a:r>
                        <a:rPr lang="en-US" sz="1100" b="0" dirty="0">
                          <a:solidFill>
                            <a:srgbClr val="555559"/>
                          </a:solidFill>
                          <a:effectLst/>
                        </a:rPr>
                        <a:t>- Future Lab Technician </a:t>
                      </a:r>
                    </a:p>
                    <a:p>
                      <a:pPr marL="0" marR="0">
                        <a:spcBef>
                          <a:spcPts val="0"/>
                        </a:spcBef>
                        <a:spcAft>
                          <a:spcPts val="0"/>
                        </a:spcAft>
                      </a:pPr>
                      <a:r>
                        <a:rPr lang="en-US" sz="1100" b="0" dirty="0">
                          <a:solidFill>
                            <a:srgbClr val="555559"/>
                          </a:solidFill>
                          <a:effectLst/>
                        </a:rPr>
                        <a:t>- Future Nurse		</a:t>
                      </a:r>
                    </a:p>
                    <a:p>
                      <a:pPr marL="0" marR="0">
                        <a:spcBef>
                          <a:spcPts val="0"/>
                        </a:spcBef>
                        <a:spcAft>
                          <a:spcPts val="0"/>
                        </a:spcAft>
                      </a:pPr>
                      <a:r>
                        <a:rPr lang="en-US" sz="1100" b="0" dirty="0">
                          <a:solidFill>
                            <a:srgbClr val="555559"/>
                          </a:solidFill>
                          <a:effectLst/>
                        </a:rPr>
                        <a:t>- Future EMT</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893861">
                <a:tc>
                  <a:txBody>
                    <a:bodyPr/>
                    <a:lstStyle/>
                    <a:p>
                      <a:pPr marL="0" marR="0">
                        <a:spcBef>
                          <a:spcPts val="0"/>
                        </a:spcBef>
                        <a:spcAft>
                          <a:spcPts val="0"/>
                        </a:spcAft>
                      </a:pPr>
                      <a:r>
                        <a:rPr lang="en-US" sz="1100" b="1" dirty="0">
                          <a:solidFill>
                            <a:srgbClr val="555559"/>
                          </a:solidFill>
                          <a:effectLst/>
                        </a:rPr>
                        <a:t>What activities does the Academy offer aside from the specialized courses?</a:t>
                      </a:r>
                    </a:p>
                    <a:p>
                      <a:pPr marL="0" marR="0">
                        <a:spcBef>
                          <a:spcPts val="0"/>
                        </a:spcBef>
                        <a:spcAft>
                          <a:spcPts val="0"/>
                        </a:spcAft>
                      </a:pPr>
                      <a:r>
                        <a:rPr lang="en-US" sz="1100" b="0" dirty="0">
                          <a:solidFill>
                            <a:srgbClr val="555559"/>
                          </a:solidFill>
                          <a:effectLst/>
                        </a:rPr>
                        <a:t>Academy students have the opportunity to tour medical schools, work with health science professors, and take advanced level health science courses.</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100" b="1" dirty="0">
                          <a:solidFill>
                            <a:srgbClr val="555559"/>
                          </a:solidFill>
                          <a:effectLst/>
                        </a:rPr>
                        <a:t>Are the academic courses at Hightower taught at the same level as other campuses?</a:t>
                      </a:r>
                    </a:p>
                    <a:p>
                      <a:pPr marL="0" marR="0">
                        <a:spcBef>
                          <a:spcPts val="0"/>
                        </a:spcBef>
                        <a:spcAft>
                          <a:spcPts val="0"/>
                        </a:spcAft>
                      </a:pPr>
                      <a:r>
                        <a:rPr lang="en-US" sz="1100" b="0" dirty="0" smtClean="0">
                          <a:solidFill>
                            <a:srgbClr val="555559"/>
                          </a:solidFill>
                          <a:effectLst/>
                        </a:rPr>
                        <a:t>All FBISD faculty teach the same objectives/ skills. AP courses at HHS are taught at the same rigor as AP courses at other FBISD high schools.</a:t>
                      </a:r>
                      <a:endParaRPr lang="en-US" sz="1100" b="0" dirty="0">
                        <a:solidFill>
                          <a:srgbClr val="555559"/>
                        </a:solidFill>
                        <a:effectLst/>
                        <a:latin typeface="+mn-lt"/>
                        <a:ea typeface="Calibri"/>
                        <a:cs typeface="Times New Roman"/>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65378">
                <a:tc>
                  <a:txBody>
                    <a:bodyPr/>
                    <a:lstStyle/>
                    <a:p>
                      <a:pPr marL="0" marR="0">
                        <a:spcBef>
                          <a:spcPts val="0"/>
                        </a:spcBef>
                        <a:spcAft>
                          <a:spcPts val="0"/>
                        </a:spcAft>
                      </a:pPr>
                      <a:r>
                        <a:rPr lang="en-US" sz="1100" b="1" dirty="0">
                          <a:solidFill>
                            <a:srgbClr val="555559"/>
                          </a:solidFill>
                          <a:effectLst/>
                        </a:rPr>
                        <a:t>Where can I find details regarding Academy pathways?</a:t>
                      </a:r>
                    </a:p>
                    <a:p>
                      <a:pPr marL="0" marR="0">
                        <a:spcBef>
                          <a:spcPts val="0"/>
                        </a:spcBef>
                        <a:spcAft>
                          <a:spcPts val="0"/>
                        </a:spcAft>
                      </a:pPr>
                      <a:r>
                        <a:rPr lang="en-US" sz="1100" b="1" dirty="0">
                          <a:solidFill>
                            <a:srgbClr val="555559"/>
                          </a:solidFill>
                          <a:effectLst/>
                        </a:rPr>
                        <a:t>Visit the Academy website at </a:t>
                      </a:r>
                      <a:r>
                        <a:rPr lang="en-US" sz="1100" b="0" u="sng" dirty="0">
                          <a:solidFill>
                            <a:srgbClr val="555559"/>
                          </a:solidFill>
                          <a:effectLst/>
                          <a:hlinkClick r:id="rId3"/>
                        </a:rPr>
                        <a:t>www.fortbendisd.com/medicalscience</a:t>
                      </a:r>
                      <a:r>
                        <a:rPr lang="en-US" sz="1100" b="0" dirty="0">
                          <a:solidFill>
                            <a:srgbClr val="555559"/>
                          </a:solidFill>
                          <a:effectLst/>
                        </a:rPr>
                        <a:t>  or the District CTE website at </a:t>
                      </a:r>
                      <a:r>
                        <a:rPr lang="en-US" sz="1100" b="0" u="sng" dirty="0">
                          <a:solidFill>
                            <a:srgbClr val="555559"/>
                          </a:solidFill>
                          <a:effectLst/>
                          <a:hlinkClick r:id="rId7"/>
                        </a:rPr>
                        <a:t>www.fortbendisd.com/domain/72</a:t>
                      </a:r>
                      <a:r>
                        <a:rPr lang="en-US" sz="1100" b="0" dirty="0">
                          <a:solidFill>
                            <a:srgbClr val="555559"/>
                          </a:solidFill>
                          <a:effectLst/>
                        </a:rPr>
                        <a:t> </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100" b="1" dirty="0" smtClean="0">
                          <a:solidFill>
                            <a:srgbClr val="555559"/>
                          </a:solidFill>
                          <a:effectLst/>
                        </a:rPr>
                        <a:t>Is my student able to participate</a:t>
                      </a:r>
                      <a:r>
                        <a:rPr lang="en-US" sz="1100" b="1" baseline="0" dirty="0" smtClean="0">
                          <a:solidFill>
                            <a:srgbClr val="555559"/>
                          </a:solidFill>
                          <a:effectLst/>
                        </a:rPr>
                        <a:t> in extra-curricular activities and be in the Academy program?</a:t>
                      </a:r>
                      <a:endParaRPr lang="en-US" sz="1100" b="1" dirty="0">
                        <a:solidFill>
                          <a:srgbClr val="555559"/>
                        </a:solidFill>
                        <a:effectLst/>
                      </a:endParaRPr>
                    </a:p>
                    <a:p>
                      <a:pPr marL="0" marR="0">
                        <a:spcBef>
                          <a:spcPts val="0"/>
                        </a:spcBef>
                        <a:spcAft>
                          <a:spcPts val="0"/>
                        </a:spcAft>
                      </a:pPr>
                      <a:r>
                        <a:rPr lang="en-US" sz="1100" b="0" dirty="0" smtClean="0">
                          <a:solidFill>
                            <a:srgbClr val="555559"/>
                          </a:solidFill>
                          <a:effectLst/>
                        </a:rPr>
                        <a:t>To help students</a:t>
                      </a:r>
                      <a:r>
                        <a:rPr lang="en-US" sz="1100" b="0" baseline="0" dirty="0" smtClean="0">
                          <a:solidFill>
                            <a:srgbClr val="555559"/>
                          </a:solidFill>
                          <a:effectLst/>
                        </a:rPr>
                        <a:t> develop their leadership skills, we encourage Academy students to get involved in clubs/organizations that they are passionate in and where they feel a connection to the program and school. </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072099">
                <a:tc>
                  <a:txBody>
                    <a:bodyPr/>
                    <a:lstStyle/>
                    <a:p>
                      <a:pPr marL="0" marR="0">
                        <a:spcBef>
                          <a:spcPts val="0"/>
                        </a:spcBef>
                        <a:spcAft>
                          <a:spcPts val="0"/>
                        </a:spcAft>
                      </a:pPr>
                      <a:r>
                        <a:rPr lang="en-US" sz="1100" b="1" dirty="0">
                          <a:solidFill>
                            <a:srgbClr val="555559"/>
                          </a:solidFill>
                          <a:effectLst/>
                        </a:rPr>
                        <a:t>How is the Academy curriculum going to benefit the student in his/her professional studies at the collegiate level?</a:t>
                      </a:r>
                    </a:p>
                    <a:p>
                      <a:pPr marL="0" marR="0">
                        <a:spcBef>
                          <a:spcPts val="0"/>
                        </a:spcBef>
                        <a:spcAft>
                          <a:spcPts val="0"/>
                        </a:spcAft>
                      </a:pPr>
                      <a:r>
                        <a:rPr lang="en-US" sz="1100" b="0" dirty="0">
                          <a:solidFill>
                            <a:srgbClr val="555559"/>
                          </a:solidFill>
                          <a:effectLst/>
                        </a:rPr>
                        <a:t>Instructors are industry professionals who worked in the field before joining the Academy team. Students will learn skills that put them ahead of their future college classmates and better prepare for them a career in the medical field. </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100" b="1" dirty="0">
                          <a:solidFill>
                            <a:srgbClr val="555559"/>
                          </a:solidFill>
                          <a:effectLst/>
                        </a:rPr>
                        <a:t>Will my student graduate with college credit? </a:t>
                      </a:r>
                    </a:p>
                    <a:p>
                      <a:pPr marL="0" marR="0">
                        <a:spcBef>
                          <a:spcPts val="0"/>
                        </a:spcBef>
                        <a:spcAft>
                          <a:spcPts val="0"/>
                        </a:spcAft>
                      </a:pPr>
                      <a:r>
                        <a:rPr lang="en-US" sz="1100" b="0" dirty="0">
                          <a:solidFill>
                            <a:srgbClr val="555559"/>
                          </a:solidFill>
                          <a:effectLst/>
                        </a:rPr>
                        <a:t>Student can enroll in AP or dual credit courses during high school in order to earn college credit. Contact your student’s academic guidance counselor to learn more about these courses and when they are offered.</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679966">
                <a:tc>
                  <a:txBody>
                    <a:bodyPr/>
                    <a:lstStyle/>
                    <a:p>
                      <a:pPr marL="0" marR="0">
                        <a:spcBef>
                          <a:spcPts val="0"/>
                        </a:spcBef>
                        <a:spcAft>
                          <a:spcPts val="0"/>
                        </a:spcAft>
                      </a:pPr>
                      <a:r>
                        <a:rPr lang="en-US" sz="1100" b="1" dirty="0">
                          <a:solidFill>
                            <a:srgbClr val="555559"/>
                          </a:solidFill>
                          <a:effectLst/>
                        </a:rPr>
                        <a:t>Are Academy students provided transportation for afterschool activities? </a:t>
                      </a:r>
                    </a:p>
                    <a:p>
                      <a:pPr marL="0" marR="0">
                        <a:spcBef>
                          <a:spcPts val="0"/>
                        </a:spcBef>
                        <a:spcAft>
                          <a:spcPts val="0"/>
                        </a:spcAft>
                        <a:tabLst>
                          <a:tab pos="1758950" algn="l"/>
                        </a:tabLst>
                      </a:pPr>
                      <a:r>
                        <a:rPr lang="en-US" sz="1100" b="0" dirty="0">
                          <a:solidFill>
                            <a:srgbClr val="555559"/>
                          </a:solidFill>
                          <a:effectLst/>
                        </a:rPr>
                        <a:t>No, all students must have their own transportation if staying afterschool for an extra-curricular activity.</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100" b="1" dirty="0">
                          <a:solidFill>
                            <a:srgbClr val="555559"/>
                          </a:solidFill>
                          <a:effectLst/>
                        </a:rPr>
                        <a:t>What time does the Academy bus depart campus in the afternoon? </a:t>
                      </a:r>
                    </a:p>
                    <a:p>
                      <a:pPr marL="0" marR="0">
                        <a:spcBef>
                          <a:spcPts val="0"/>
                        </a:spcBef>
                        <a:spcAft>
                          <a:spcPts val="0"/>
                        </a:spcAft>
                      </a:pPr>
                      <a:r>
                        <a:rPr lang="en-US" sz="1100" b="0" dirty="0">
                          <a:solidFill>
                            <a:srgbClr val="555559"/>
                          </a:solidFill>
                          <a:effectLst/>
                        </a:rPr>
                        <a:t>All buses leave campus </a:t>
                      </a:r>
                      <a:r>
                        <a:rPr lang="en-US" sz="1100" b="0" dirty="0" smtClean="0">
                          <a:solidFill>
                            <a:srgbClr val="555559"/>
                          </a:solidFill>
                          <a:effectLst/>
                        </a:rPr>
                        <a:t>immediately</a:t>
                      </a:r>
                      <a:r>
                        <a:rPr lang="en-US" sz="1100" b="0" baseline="0" dirty="0" smtClean="0">
                          <a:solidFill>
                            <a:srgbClr val="555559"/>
                          </a:solidFill>
                          <a:effectLst/>
                        </a:rPr>
                        <a:t> after school</a:t>
                      </a:r>
                      <a:r>
                        <a:rPr lang="en-US" sz="1100" b="0" dirty="0" smtClean="0">
                          <a:solidFill>
                            <a:srgbClr val="555559"/>
                          </a:solidFill>
                          <a:effectLst/>
                        </a:rPr>
                        <a:t>.</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36316">
                <a:tc>
                  <a:txBody>
                    <a:bodyPr/>
                    <a:lstStyle/>
                    <a:p>
                      <a:pPr marL="0" marR="0">
                        <a:spcBef>
                          <a:spcPts val="0"/>
                        </a:spcBef>
                        <a:spcAft>
                          <a:spcPts val="0"/>
                        </a:spcAft>
                      </a:pPr>
                      <a:r>
                        <a:rPr lang="en-US" sz="1100" b="1" dirty="0">
                          <a:solidFill>
                            <a:srgbClr val="555559"/>
                          </a:solidFill>
                          <a:effectLst/>
                        </a:rPr>
                        <a:t>Is transportation provided?</a:t>
                      </a:r>
                    </a:p>
                    <a:p>
                      <a:pPr marL="0" marR="0">
                        <a:spcBef>
                          <a:spcPts val="0"/>
                        </a:spcBef>
                        <a:spcAft>
                          <a:spcPts val="0"/>
                        </a:spcAft>
                      </a:pPr>
                      <a:r>
                        <a:rPr lang="en-US" sz="1100" b="0" dirty="0">
                          <a:solidFill>
                            <a:srgbClr val="555559"/>
                          </a:solidFill>
                          <a:effectLst/>
                        </a:rPr>
                        <a:t>At this time the District picks up/drops off non-zoned Academy students at their zoned elementary campus.</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100" b="1" dirty="0">
                          <a:solidFill>
                            <a:srgbClr val="555559"/>
                          </a:solidFill>
                          <a:effectLst/>
                        </a:rPr>
                        <a:t>Does my student have to reapply every year?</a:t>
                      </a:r>
                    </a:p>
                    <a:p>
                      <a:pPr marL="0" marR="0">
                        <a:spcBef>
                          <a:spcPts val="0"/>
                        </a:spcBef>
                        <a:spcAft>
                          <a:spcPts val="0"/>
                        </a:spcAft>
                      </a:pPr>
                      <a:r>
                        <a:rPr lang="en-US" sz="1100" b="0" dirty="0">
                          <a:solidFill>
                            <a:srgbClr val="555559"/>
                          </a:solidFill>
                          <a:effectLst/>
                        </a:rPr>
                        <a:t>No, once accepted and committed to an Academy program you become an incoming Academy freshman and future Hurricane!</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240274">
                <a:tc>
                  <a:txBody>
                    <a:bodyPr/>
                    <a:lstStyle/>
                    <a:p>
                      <a:pPr marL="0" marR="0">
                        <a:spcBef>
                          <a:spcPts val="0"/>
                        </a:spcBef>
                        <a:spcAft>
                          <a:spcPts val="0"/>
                        </a:spcAft>
                      </a:pPr>
                      <a:r>
                        <a:rPr lang="en-US" sz="1100" b="1" dirty="0">
                          <a:solidFill>
                            <a:srgbClr val="555559"/>
                          </a:solidFill>
                          <a:effectLst/>
                        </a:rPr>
                        <a:t>Will there be events my freshman must attend during the summer before starting high school? </a:t>
                      </a:r>
                    </a:p>
                    <a:p>
                      <a:pPr marL="0" marR="0">
                        <a:spcBef>
                          <a:spcPts val="0"/>
                        </a:spcBef>
                        <a:spcAft>
                          <a:spcPts val="0"/>
                        </a:spcAft>
                      </a:pPr>
                      <a:r>
                        <a:rPr lang="en-US" sz="1100" b="0" dirty="0">
                          <a:solidFill>
                            <a:srgbClr val="555559"/>
                          </a:solidFill>
                          <a:effectLst/>
                        </a:rPr>
                        <a:t>YES! There will be workshops for incoming freshman Academy students, an Academy Freshman Orientation, and a general HHS Freshman Orientation. Incoming Academy students need to attend BOTH orientations. Both orientations take place at the beginning of August.</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100" b="1" dirty="0">
                          <a:solidFill>
                            <a:srgbClr val="555559"/>
                          </a:solidFill>
                          <a:effectLst/>
                        </a:rPr>
                        <a:t>Do Academy students go to class with zoned students?</a:t>
                      </a:r>
                    </a:p>
                    <a:p>
                      <a:pPr marL="0" marR="0">
                        <a:spcBef>
                          <a:spcPts val="0"/>
                        </a:spcBef>
                        <a:spcAft>
                          <a:spcPts val="0"/>
                        </a:spcAft>
                      </a:pPr>
                      <a:r>
                        <a:rPr lang="en-US" sz="1100" b="0" dirty="0">
                          <a:solidFill>
                            <a:srgbClr val="555559"/>
                          </a:solidFill>
                          <a:effectLst/>
                        </a:rPr>
                        <a:t>Yes! Academy students are HHS Hurricanes. Academy courses are </a:t>
                      </a:r>
                      <a:r>
                        <a:rPr lang="en-US" sz="1100" b="0" dirty="0" err="1">
                          <a:solidFill>
                            <a:srgbClr val="555559"/>
                          </a:solidFill>
                          <a:effectLst/>
                        </a:rPr>
                        <a:t>cohorted</a:t>
                      </a:r>
                      <a:r>
                        <a:rPr lang="en-US" sz="1100" b="0" dirty="0">
                          <a:solidFill>
                            <a:srgbClr val="555559"/>
                          </a:solidFill>
                          <a:effectLst/>
                        </a:rPr>
                        <a:t> but core academic courses are not. Academy students participate in the same extra-curricular activities as all HHS students. </a:t>
                      </a:r>
                      <a:r>
                        <a:rPr lang="en-US" sz="1100" b="0" u="sng" dirty="0">
                          <a:solidFill>
                            <a:srgbClr val="555559"/>
                          </a:solidFill>
                          <a:effectLst/>
                        </a:rPr>
                        <a:t>It is ALWAYS a great day to be a Hurricane!</a:t>
                      </a:r>
                      <a:endParaRPr lang="en-US" sz="1100" b="0" dirty="0">
                        <a:solidFill>
                          <a:srgbClr val="555559"/>
                        </a:solidFill>
                        <a:effectLst/>
                        <a:latin typeface="Calibri"/>
                        <a:ea typeface="Calibri"/>
                        <a:cs typeface="Times New Roman"/>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pic>
        <p:nvPicPr>
          <p:cNvPr id="6"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25498" y="8839200"/>
            <a:ext cx="759116" cy="334217"/>
          </a:xfrm>
          <a:prstGeom prst="rect">
            <a:avLst/>
          </a:prstGeom>
        </p:spPr>
      </p:pic>
    </p:spTree>
    <p:extLst>
      <p:ext uri="{BB962C8B-B14F-4D97-AF65-F5344CB8AC3E}">
        <p14:creationId xmlns:p14="http://schemas.microsoft.com/office/powerpoint/2010/main" val="2028541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1470</TotalTime>
  <Words>575</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Fort Bend 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Nilsen, Shelby</dc:creator>
  <cp:lastModifiedBy>Boston, Amber</cp:lastModifiedBy>
  <cp:revision>33</cp:revision>
  <cp:lastPrinted>2015-09-23T19:38:16Z</cp:lastPrinted>
  <dcterms:created xsi:type="dcterms:W3CDTF">2015-09-21T15:44:50Z</dcterms:created>
  <dcterms:modified xsi:type="dcterms:W3CDTF">2018-10-19T16:30:49Z</dcterms:modified>
</cp:coreProperties>
</file>